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06" autoAdjust="0"/>
  </p:normalViewPr>
  <p:slideViewPr>
    <p:cSldViewPr>
      <p:cViewPr varScale="1">
        <p:scale>
          <a:sx n="103" d="100"/>
          <a:sy n="103" d="100"/>
        </p:scale>
        <p:origin x="11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BA69B-3F84-483A-9749-5ABC3F641F7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4EBD-9AF9-44C8-B1B3-AABA825A6D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4EBD-9AF9-44C8-B1B3-AABA825A6D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8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Ductile meaning pliable,</a:t>
            </a:r>
            <a:r>
              <a:rPr lang="en-US" baseline="0" dirty="0" smtClean="0"/>
              <a:t> flexible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4EBD-9AF9-44C8-B1B3-AABA825A6D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06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correctly adjusted meter will read 0 when there is no sample, but when a sample</a:t>
            </a:r>
            <a:r>
              <a:rPr lang="en-US" baseline="0" dirty="0" smtClean="0"/>
              <a:t> is hit it will absorb the energy giving it a different height and a different reading. Potential energy = mass x gravity </a:t>
            </a:r>
            <a:r>
              <a:rPr lang="en-US" baseline="0" smtClean="0"/>
              <a:t>x height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4EBD-9AF9-44C8-B1B3-AABA825A6D0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80F04E-06EE-4C9C-B5BC-A6AAADF2B54A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0919B07-B86D-4C9C-9557-5778B27C07E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cap="none" dirty="0" err="1" smtClean="0"/>
              <a:t>Charpy</a:t>
            </a:r>
            <a:r>
              <a:rPr lang="en-US" cap="none" dirty="0" smtClean="0"/>
              <a:t> Impact Test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Charity Fischer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dirty="0" smtClean="0">
                <a:effectLst/>
              </a:rPr>
              <a:t>History</a:t>
            </a:r>
            <a:endParaRPr lang="en-US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dirty="0" smtClean="0"/>
              <a:t>	S. B. Russell devised the first pendulum fracture test in 1896</a:t>
            </a:r>
          </a:p>
          <a:p>
            <a:pPr marL="137160" indent="0">
              <a:buNone/>
            </a:pPr>
            <a:r>
              <a:rPr lang="en-US" dirty="0"/>
              <a:t>	</a:t>
            </a:r>
            <a:r>
              <a:rPr lang="en-US" dirty="0" smtClean="0"/>
              <a:t>His </a:t>
            </a:r>
            <a:r>
              <a:rPr lang="en-US" dirty="0" smtClean="0"/>
              <a:t>initial tests were standardized by French scientist Georges </a:t>
            </a:r>
            <a:r>
              <a:rPr lang="en-US" dirty="0" err="1" smtClean="0"/>
              <a:t>Charpy</a:t>
            </a:r>
            <a:r>
              <a:rPr lang="en-US" dirty="0" smtClean="0"/>
              <a:t> in 1901 with notched </a:t>
            </a:r>
            <a:r>
              <a:rPr lang="en-US" dirty="0" smtClean="0"/>
              <a:t>samples</a:t>
            </a:r>
          </a:p>
          <a:p>
            <a:pPr marL="137160" indent="0">
              <a:buNone/>
            </a:pPr>
            <a:r>
              <a:rPr lang="en-US" dirty="0" smtClean="0"/>
              <a:t>	The test was crucial during WWII in understanding fracture issues in ships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468128" y="5867400"/>
            <a:ext cx="3181350" cy="83820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9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dirty="0" smtClean="0">
                <a:effectLst/>
              </a:rPr>
              <a:t>What it Does</a:t>
            </a:r>
            <a:endParaRPr lang="en-US" dirty="0">
              <a:effectLst/>
            </a:endParaRPr>
          </a:p>
        </p:txBody>
      </p:sp>
      <p:pic>
        <p:nvPicPr>
          <p:cNvPr id="4" name="Content Placeholder 3" descr="charpytestimag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33400" y="1524000"/>
            <a:ext cx="3581400" cy="4683369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191000" y="1905000"/>
            <a:ext cx="4953000" cy="4221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Measures the strength of different material samples.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Helps in studying the temperature-dependent ductile to brittle transition.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dirty="0" smtClean="0">
                <a:effectLst/>
              </a:rPr>
              <a:t>How it works</a:t>
            </a:r>
            <a:endParaRPr lang="en-US" dirty="0">
              <a:effectLst/>
            </a:endParaRPr>
          </a:p>
        </p:txBody>
      </p:sp>
      <p:pic>
        <p:nvPicPr>
          <p:cNvPr id="5" name="Content Placeholder 4" descr="charpytestgraphic2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438400"/>
            <a:ext cx="4421206" cy="253920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381000" y="1828800"/>
            <a:ext cx="4800600" cy="4297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Each sample is standardized in size and shape and has a v-shaped notch which is centered on the machine so the notch faces away from the striker on the pendulum.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dirty="0" smtClean="0">
                <a:effectLst/>
              </a:rPr>
              <a:t>How it works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447800"/>
            <a:ext cx="7543800" cy="3352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The pendulum is released and hits the sample which absorbs some of the force whose can be seen by the difference in height.</a:t>
            </a:r>
            <a:endParaRPr lang="en-US" dirty="0"/>
          </a:p>
        </p:txBody>
      </p:sp>
      <p:pic>
        <p:nvPicPr>
          <p:cNvPr id="6" name="Content Placeholder 5" descr="charpytestgraphic2.jpe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81000" y="2895600"/>
            <a:ext cx="6019800" cy="376237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476</TotalTime>
  <Words>65</Words>
  <Application>Microsoft Office PowerPoint</Application>
  <PresentationFormat>On-screen Show (4:3)</PresentationFormat>
  <Paragraphs>20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Charpy Impact Test</vt:lpstr>
      <vt:lpstr>History</vt:lpstr>
      <vt:lpstr>What it Does</vt:lpstr>
      <vt:lpstr>How it works</vt:lpstr>
      <vt:lpstr>How it 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Izod</dc:title>
  <dc:creator>Charity Fischer</dc:creator>
  <cp:lastModifiedBy>Charity Anne Fischer</cp:lastModifiedBy>
  <cp:revision>32</cp:revision>
  <dcterms:created xsi:type="dcterms:W3CDTF">2017-08-30T13:13:14Z</dcterms:created>
  <dcterms:modified xsi:type="dcterms:W3CDTF">2017-08-31T00:52:28Z</dcterms:modified>
</cp:coreProperties>
</file>